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00" r:id="rId3"/>
    <p:sldId id="258" r:id="rId4"/>
  </p:sldIdLst>
  <p:sldSz cx="12192000" cy="6858000"/>
  <p:notesSz cx="6807200" cy="99393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A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11"/>
    <p:restoredTop sz="96327"/>
  </p:normalViewPr>
  <p:slideViewPr>
    <p:cSldViewPr snapToGrid="0">
      <p:cViewPr varScale="1">
        <p:scale>
          <a:sx n="114" d="100"/>
          <a:sy n="114" d="100"/>
        </p:scale>
        <p:origin x="3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>
            <a:extLst>
              <a:ext uri="{FF2B5EF4-FFF2-40B4-BE49-F238E27FC236}">
                <a16:creationId xmlns:a16="http://schemas.microsoft.com/office/drawing/2014/main" id="{13166C7A-2093-D6C3-1015-7D2F617163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13" name="Imagem 12" descr="Ícone&#10;&#10;Descrição gerada automaticamente">
            <a:extLst>
              <a:ext uri="{FF2B5EF4-FFF2-40B4-BE49-F238E27FC236}">
                <a16:creationId xmlns:a16="http://schemas.microsoft.com/office/drawing/2014/main" id="{A316BF18-71C4-6DFB-3899-55975135C0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0780" y="4186431"/>
            <a:ext cx="6006010" cy="245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606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2BC81048-106F-8A9F-3659-84DE7A503A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09540" y="112734"/>
            <a:ext cx="432148" cy="202979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709CC232-D3EB-DEAC-D4F6-2814567339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710505"/>
            <a:ext cx="12192001" cy="145732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2BA6CA09-CC7F-1786-B476-36C72373C4A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0312" y="112734"/>
            <a:ext cx="1876817" cy="8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819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709CC232-D3EB-DEAC-D4F6-281456733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710505"/>
            <a:ext cx="12192001" cy="145732"/>
          </a:xfrm>
          <a:prstGeom prst="rect">
            <a:avLst/>
          </a:prstGeom>
        </p:spPr>
      </p:pic>
      <p:pic>
        <p:nvPicPr>
          <p:cNvPr id="4" name="Imagem 3" descr="Ícone&#10;&#10;Descrição gerada automaticamente">
            <a:extLst>
              <a:ext uri="{FF2B5EF4-FFF2-40B4-BE49-F238E27FC236}">
                <a16:creationId xmlns:a16="http://schemas.microsoft.com/office/drawing/2014/main" id="{77005AB1-27D9-0AF0-A364-55A4177135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92995" y="1924406"/>
            <a:ext cx="6006010" cy="245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23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4066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F1826B3B-C1C3-86DD-8537-4F596AEEC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403" y="4592875"/>
            <a:ext cx="7095717" cy="1621077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D845725-5263-115F-82A0-05E1B9B25BFA}"/>
              </a:ext>
            </a:extLst>
          </p:cNvPr>
          <p:cNvSpPr txBox="1">
            <a:spLocks/>
          </p:cNvSpPr>
          <p:nvPr/>
        </p:nvSpPr>
        <p:spPr>
          <a:xfrm>
            <a:off x="8257066" y="4952693"/>
            <a:ext cx="3532341" cy="1087380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pt-BR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TÍTULO DO TRABALHO</a:t>
            </a:r>
          </a:p>
          <a:p>
            <a:pPr>
              <a:lnSpc>
                <a:spcPct val="150000"/>
              </a:lnSpc>
            </a:pPr>
            <a:r>
              <a:rPr lang="pt-BR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Data</a:t>
            </a:r>
          </a:p>
          <a:p>
            <a:pPr>
              <a:lnSpc>
                <a:spcPct val="150000"/>
              </a:lnSpc>
            </a:pPr>
            <a:r>
              <a:rPr lang="pt-BR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Versão</a:t>
            </a:r>
          </a:p>
        </p:txBody>
      </p:sp>
    </p:spTree>
    <p:extLst>
      <p:ext uri="{BB962C8B-B14F-4D97-AF65-F5344CB8AC3E}">
        <p14:creationId xmlns:p14="http://schemas.microsoft.com/office/powerpoint/2010/main" val="3541278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E08B91E7-7AEA-1E46-5FA4-B111ABF947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3136" b="9765"/>
          <a:stretch/>
        </p:blipFill>
        <p:spPr>
          <a:xfrm>
            <a:off x="10337533" y="98502"/>
            <a:ext cx="1761423" cy="47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571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B7F9E381-056B-491C-71C0-B64F1433B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710505"/>
            <a:ext cx="12192001" cy="145732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2048CA6E-79FE-BF7D-AF35-0F458ED105B9}"/>
              </a:ext>
            </a:extLst>
          </p:cNvPr>
          <p:cNvSpPr txBox="1">
            <a:spLocks/>
          </p:cNvSpPr>
          <p:nvPr/>
        </p:nvSpPr>
        <p:spPr>
          <a:xfrm>
            <a:off x="2748084" y="4186106"/>
            <a:ext cx="5959689" cy="1788199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BR" sz="3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AGRADECIMENTOS!!!</a:t>
            </a:r>
          </a:p>
          <a:p>
            <a:pPr algn="ctr"/>
            <a:endParaRPr lang="pt-BR" sz="1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C36D397-6AFC-5FAC-EBB1-ED91606E84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414" y="2039950"/>
            <a:ext cx="7827238" cy="1788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8227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3245</TotalTime>
  <Words>7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6" baseType="lpstr">
      <vt:lpstr>Arial</vt:lpstr>
      <vt:lpstr>Verdana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Thiago Rocha</dc:creator>
  <cp:lastModifiedBy>e065dir - Etec Ilha Solteira</cp:lastModifiedBy>
  <cp:revision>119</cp:revision>
  <cp:lastPrinted>2025-01-21T18:46:03Z</cp:lastPrinted>
  <dcterms:created xsi:type="dcterms:W3CDTF">2023-03-16T21:20:46Z</dcterms:created>
  <dcterms:modified xsi:type="dcterms:W3CDTF">2025-02-18T20:32:33Z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f380b4d-8a71-4241-982c-3816ad3ce8fc_Enabled">
    <vt:lpwstr>true</vt:lpwstr>
  </property>
  <property fmtid="{D5CDD505-2E9C-101B-9397-08002B2CF9AE}" pid="3" name="MSIP_Label_ff380b4d-8a71-4241-982c-3816ad3ce8fc_SetDate">
    <vt:lpwstr>2024-10-24T11:21:55Z</vt:lpwstr>
  </property>
  <property fmtid="{D5CDD505-2E9C-101B-9397-08002B2CF9AE}" pid="4" name="MSIP_Label_ff380b4d-8a71-4241-982c-3816ad3ce8fc_Method">
    <vt:lpwstr>Standard</vt:lpwstr>
  </property>
  <property fmtid="{D5CDD505-2E9C-101B-9397-08002B2CF9AE}" pid="5" name="MSIP_Label_ff380b4d-8a71-4241-982c-3816ad3ce8fc_Name">
    <vt:lpwstr>defa4170-0d19-0005-0004-bc88714345d2</vt:lpwstr>
  </property>
  <property fmtid="{D5CDD505-2E9C-101B-9397-08002B2CF9AE}" pid="6" name="MSIP_Label_ff380b4d-8a71-4241-982c-3816ad3ce8fc_SiteId">
    <vt:lpwstr>eabe64c5-68f5-4a76-8301-9577a679e449</vt:lpwstr>
  </property>
  <property fmtid="{D5CDD505-2E9C-101B-9397-08002B2CF9AE}" pid="7" name="MSIP_Label_ff380b4d-8a71-4241-982c-3816ad3ce8fc_ActionId">
    <vt:lpwstr>3fd0ada8-b84b-452d-8147-c2a711bb502e</vt:lpwstr>
  </property>
  <property fmtid="{D5CDD505-2E9C-101B-9397-08002B2CF9AE}" pid="8" name="MSIP_Label_ff380b4d-8a71-4241-982c-3816ad3ce8fc_ContentBits">
    <vt:lpwstr>0</vt:lpwstr>
  </property>
</Properties>
</file>